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63FA-B2DB-6542-ACC2-17AD0DC062CC}" type="datetimeFigureOut">
              <a:rPr lang="en-US" smtClean="0"/>
              <a:t>12/4/10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BCEE-1D31-754F-A575-08FA393216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8.png"/><Relationship Id="rId5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9" Type="http://schemas.openxmlformats.org/officeDocument/2006/relationships/image" Target="../media/image13.jpeg"/><Relationship Id="rId3" Type="http://schemas.openxmlformats.org/officeDocument/2006/relationships/image" Target="../media/image2.jpeg"/><Relationship Id="rId6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Relationship Id="rId6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hyperlink" Target="http://www.graffiticreator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2.jpeg"/><Relationship Id="rId6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Picture 3" descr="470_banksy4_47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"/>
            <a:ext cx="6629400" cy="493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124200"/>
            <a:ext cx="470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tencil"/>
                <a:cs typeface="Stencil"/>
              </a:rPr>
              <a:t>And Graffiti Art</a:t>
            </a:r>
            <a:endParaRPr lang="en-US" sz="4000" dirty="0">
              <a:latin typeface="Stencil"/>
              <a:cs typeface="Stenc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dirty="0" smtClean="0">
                <a:latin typeface="Stencil"/>
                <a:cs typeface="Stencil"/>
              </a:rPr>
              <a:t> BANKSY </a:t>
            </a:r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scan a picture of YOU into the computer then change it on </a:t>
            </a:r>
            <a:r>
              <a:rPr lang="en-US" dirty="0" err="1" smtClean="0"/>
              <a:t>photoshop</a:t>
            </a:r>
            <a:r>
              <a:rPr lang="en-US" dirty="0" smtClean="0"/>
              <a:t> to “Photocopy” once printed off you will use acetate and a craft knife to create a stencil</a:t>
            </a:r>
            <a:endParaRPr lang="en-US" dirty="0"/>
          </a:p>
        </p:txBody>
      </p:sp>
      <p:pic>
        <p:nvPicPr>
          <p:cNvPr id="4" name="Picture 3" descr="me (banksy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19500"/>
            <a:ext cx="2743200" cy="2057400"/>
          </a:xfrm>
          <a:prstGeom prst="rect">
            <a:avLst/>
          </a:prstGeom>
        </p:spPr>
      </p:pic>
      <p:pic>
        <p:nvPicPr>
          <p:cNvPr id="5" name="Picture 4" descr="me (banksy)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011613"/>
            <a:ext cx="2819400" cy="2114550"/>
          </a:xfrm>
          <a:prstGeom prst="rect">
            <a:avLst/>
          </a:prstGeom>
        </p:spPr>
      </p:pic>
      <p:pic>
        <p:nvPicPr>
          <p:cNvPr id="6" name="Picture 5" descr="img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360" y="4343400"/>
            <a:ext cx="297644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ffiti.Rock.TV Show.(1984)[(000234)00-25-42]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0546" b="-30546"/>
          <a:stretch>
            <a:fillRect/>
          </a:stretch>
        </p:blipFill>
        <p:spPr>
          <a:xfrm>
            <a:off x="457200" y="0"/>
            <a:ext cx="4114800" cy="226298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990600"/>
            <a:ext cx="4114800" cy="4270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Art or Vandalism?..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2514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Graffiti has been around for longer than you might think…..from ancient cave art of the aborigines'</a:t>
            </a:r>
            <a:endParaRPr lang="en-US" sz="3200" dirty="0"/>
          </a:p>
        </p:txBody>
      </p:sp>
      <p:pic>
        <p:nvPicPr>
          <p:cNvPr id="7" name="Picture 6" descr="Aboriginal Cave Painting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91818"/>
            <a:ext cx="1905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886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the modern day Graffiti seen in all cities and towns…</a:t>
            </a:r>
            <a:endParaRPr lang="en-US" sz="3200" dirty="0"/>
          </a:p>
        </p:txBody>
      </p:sp>
      <p:pic>
        <p:nvPicPr>
          <p:cNvPr id="9" name="Picture 8" descr="askew-aug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936332"/>
            <a:ext cx="2971800" cy="165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Graffiti has been viewed more as an act of vandalism than a work of art, but over recent years it has became more appreciated as public art. </a:t>
            </a:r>
          </a:p>
          <a:p>
            <a:endParaRPr lang="en-US" sz="3200" dirty="0" smtClean="0"/>
          </a:p>
          <a:p>
            <a:r>
              <a:rPr lang="en-US" sz="3200" dirty="0" smtClean="0"/>
              <a:t>Graffiti artists such as the Mysterious “</a:t>
            </a:r>
            <a:r>
              <a:rPr lang="en-US" sz="3200" dirty="0" err="1" smtClean="0"/>
              <a:t>Banksy</a:t>
            </a:r>
            <a:r>
              <a:rPr lang="en-US" sz="3200" dirty="0" smtClean="0"/>
              <a:t>” (Identity unknown) could have promoted Graffiti as art...</a:t>
            </a:r>
            <a:endParaRPr lang="en-US" sz="3200" dirty="0"/>
          </a:p>
        </p:txBody>
      </p:sp>
      <p:pic>
        <p:nvPicPr>
          <p:cNvPr id="5" name="Picture 4" descr="anti-climb-paint-banksy-439795_425_4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343400"/>
            <a:ext cx="2304772" cy="2228850"/>
          </a:xfrm>
          <a:prstGeom prst="rect">
            <a:avLst/>
          </a:prstGeom>
        </p:spPr>
      </p:pic>
      <p:pic>
        <p:nvPicPr>
          <p:cNvPr id="6" name="Picture 5" descr="_45466901_go-flock-yoursel_446_banks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912202"/>
            <a:ext cx="2743200" cy="166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5600" y="274638"/>
            <a:ext cx="11582400" cy="1143000"/>
          </a:xfrm>
        </p:spPr>
        <p:txBody>
          <a:bodyPr/>
          <a:lstStyle/>
          <a:p>
            <a:r>
              <a:rPr lang="en-US" dirty="0" smtClean="0"/>
              <a:t>The work of </a:t>
            </a:r>
            <a:endParaRPr lang="en-US" dirty="0"/>
          </a:p>
        </p:txBody>
      </p:sp>
      <p:pic>
        <p:nvPicPr>
          <p:cNvPr id="4" name="Content Placeholder 3" descr="470_banksy4_470x35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703" r="-17703"/>
          <a:stretch>
            <a:fillRect/>
          </a:stretch>
        </p:blipFill>
        <p:spPr>
          <a:xfrm>
            <a:off x="3810000" y="350838"/>
            <a:ext cx="4495800" cy="1066800"/>
          </a:xfrm>
        </p:spPr>
      </p:pic>
      <p:pic>
        <p:nvPicPr>
          <p:cNvPr id="5" name="Picture 4" descr="2006_1_banks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86" y="1417638"/>
            <a:ext cx="3289414" cy="2190750"/>
          </a:xfrm>
          <a:prstGeom prst="rect">
            <a:avLst/>
          </a:prstGeom>
        </p:spPr>
      </p:pic>
      <p:pic>
        <p:nvPicPr>
          <p:cNvPr id="6" name="Picture 5" descr="banksy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86" y="3962400"/>
            <a:ext cx="2761066" cy="2590800"/>
          </a:xfrm>
          <a:prstGeom prst="rect">
            <a:avLst/>
          </a:prstGeom>
        </p:spPr>
      </p:pic>
      <p:pic>
        <p:nvPicPr>
          <p:cNvPr id="7" name="Picture 6" descr="wpe3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382" y="1615276"/>
            <a:ext cx="2268017" cy="2453804"/>
          </a:xfrm>
          <a:prstGeom prst="rect">
            <a:avLst/>
          </a:prstGeom>
        </p:spPr>
      </p:pic>
      <p:pic>
        <p:nvPicPr>
          <p:cNvPr id="8" name="Picture 7" descr="banksy-710870[1]_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760" y="1615276"/>
            <a:ext cx="2285040" cy="2485226"/>
          </a:xfrm>
          <a:prstGeom prst="rect">
            <a:avLst/>
          </a:prstGeom>
        </p:spPr>
      </p:pic>
      <p:pic>
        <p:nvPicPr>
          <p:cNvPr id="9" name="Picture 8" descr="banksy-chasem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4427917"/>
            <a:ext cx="3098800" cy="2125283"/>
          </a:xfrm>
          <a:prstGeom prst="rect">
            <a:avLst/>
          </a:prstGeom>
        </p:spPr>
      </p:pic>
      <p:pic>
        <p:nvPicPr>
          <p:cNvPr id="10" name="Picture 9" descr="banksy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5218" y="4427917"/>
            <a:ext cx="178041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Banksy</a:t>
            </a:r>
            <a:r>
              <a:rPr lang="en-US" dirty="0" smtClean="0"/>
              <a:t> style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going to create your own </a:t>
            </a:r>
            <a:r>
              <a:rPr lang="en-US" dirty="0" err="1" smtClean="0"/>
              <a:t>Banksy</a:t>
            </a:r>
            <a:r>
              <a:rPr lang="en-US" dirty="0" smtClean="0"/>
              <a:t> style portrait.</a:t>
            </a:r>
          </a:p>
          <a:p>
            <a:r>
              <a:rPr lang="en-US" dirty="0" smtClean="0"/>
              <a:t>You will create a Graffiti “tag” of your name</a:t>
            </a:r>
          </a:p>
          <a:p>
            <a:r>
              <a:rPr lang="en-US" dirty="0" smtClean="0"/>
              <a:t>A stencil of your own portrait</a:t>
            </a:r>
          </a:p>
          <a:p>
            <a:r>
              <a:rPr lang="en-US" dirty="0" smtClean="0"/>
              <a:t>A back ground to add the tag and the stencil image to, you could then have an image similar to this…….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C11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51" y="228600"/>
            <a:ext cx="3467639" cy="4572000"/>
          </a:xfrm>
          <a:prstGeom prst="rect">
            <a:avLst/>
          </a:prstGeom>
        </p:spPr>
      </p:pic>
      <p:pic>
        <p:nvPicPr>
          <p:cNvPr id="5" name="Picture 4" descr="SDC119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685800"/>
            <a:ext cx="492429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8353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Your design can include much more detail and a better designed tag…and will obviously be a better looking subject!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Graffiti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Graffiti Tag is your name or nickname usually drawn or sprayed on your work in a unique Graffiti style text.</a:t>
            </a:r>
            <a:endParaRPr lang="en-US" dirty="0"/>
          </a:p>
        </p:txBody>
      </p:sp>
      <p:pic>
        <p:nvPicPr>
          <p:cNvPr id="4" name="Picture 3" descr="BURN9 www.seekproject.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276600"/>
            <a:ext cx="2331252" cy="2057400"/>
          </a:xfrm>
          <a:prstGeom prst="rect">
            <a:avLst/>
          </a:prstGeom>
        </p:spPr>
      </p:pic>
      <p:pic>
        <p:nvPicPr>
          <p:cNvPr id="5" name="Picture 4" descr="ewok-m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453" y="3276600"/>
            <a:ext cx="3247490" cy="1806416"/>
          </a:xfrm>
          <a:prstGeom prst="rect">
            <a:avLst/>
          </a:prstGeom>
        </p:spPr>
      </p:pic>
      <p:pic>
        <p:nvPicPr>
          <p:cNvPr id="6" name="Picture 5" descr="serchpers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124449"/>
            <a:ext cx="2743200" cy="1525905"/>
          </a:xfrm>
          <a:prstGeom prst="rect">
            <a:avLst/>
          </a:prstGeom>
        </p:spPr>
      </p:pic>
      <p:pic>
        <p:nvPicPr>
          <p:cNvPr id="7" name="Picture 6" descr="Graffiti-Letters-Sty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276600"/>
            <a:ext cx="2408554" cy="1806416"/>
          </a:xfrm>
          <a:prstGeom prst="rect">
            <a:avLst/>
          </a:prstGeom>
        </p:spPr>
      </p:pic>
      <p:pic>
        <p:nvPicPr>
          <p:cNvPr id="8" name="Picture 7" descr="nash graffiti letters street art desig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126354"/>
            <a:ext cx="3175000" cy="1524000"/>
          </a:xfrm>
          <a:prstGeom prst="rect">
            <a:avLst/>
          </a:prstGeom>
        </p:spPr>
      </p:pic>
      <p:pic>
        <p:nvPicPr>
          <p:cNvPr id="9" name="Picture 8" descr="write-my-name-in-graffiti-fonts-Dez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000" y="5205729"/>
            <a:ext cx="2311400" cy="1444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Graffiti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research Graffiti text (type of writing) and work out a design that you can use for your name, it can be as simple or as complex as you want.</a:t>
            </a:r>
          </a:p>
          <a:p>
            <a:r>
              <a:rPr lang="en-US" dirty="0" smtClean="0"/>
              <a:t>There are websites that you can experiment with such as </a:t>
            </a:r>
            <a:r>
              <a:rPr lang="en-US" dirty="0" smtClean="0">
                <a:hlinkClick r:id="rId3"/>
              </a:rPr>
              <a:t>www.graffiticreator.net</a:t>
            </a:r>
            <a:r>
              <a:rPr lang="en-US" dirty="0" smtClean="0"/>
              <a:t> you could use this site as a starting point then develop your own style.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302703"/>
          </a:xfrm>
        </p:spPr>
        <p:txBody>
          <a:bodyPr/>
          <a:lstStyle/>
          <a:p>
            <a:r>
              <a:rPr lang="en-US" dirty="0" smtClean="0"/>
              <a:t>You need to think of an eye catching back ground for your portrait….</a:t>
            </a:r>
            <a:endParaRPr lang="en-US" dirty="0"/>
          </a:p>
        </p:txBody>
      </p:sp>
      <p:pic>
        <p:nvPicPr>
          <p:cNvPr id="4" name="Picture 3" descr="ruinous_brick_wall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3303"/>
            <a:ext cx="3053275" cy="1911350"/>
          </a:xfrm>
          <a:prstGeom prst="rect">
            <a:avLst/>
          </a:prstGeom>
        </p:spPr>
      </p:pic>
      <p:pic>
        <p:nvPicPr>
          <p:cNvPr id="5" name="Picture 4" descr="stock-photo-old-brick-and-plaster-wall-backdrop-365680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2251723"/>
            <a:ext cx="2362200" cy="2440940"/>
          </a:xfrm>
          <a:prstGeom prst="rect">
            <a:avLst/>
          </a:prstGeom>
        </p:spPr>
      </p:pic>
      <p:pic>
        <p:nvPicPr>
          <p:cNvPr id="6" name="Picture 5" descr="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474" y="2293303"/>
            <a:ext cx="2666326" cy="2010410"/>
          </a:xfrm>
          <a:prstGeom prst="rect">
            <a:avLst/>
          </a:prstGeom>
        </p:spPr>
      </p:pic>
      <p:pic>
        <p:nvPicPr>
          <p:cNvPr id="7" name="Picture 6" descr="CB0336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25" y="4303713"/>
            <a:ext cx="3067050" cy="2165337"/>
          </a:xfrm>
          <a:prstGeom prst="rect">
            <a:avLst/>
          </a:prstGeom>
        </p:spPr>
      </p:pic>
      <p:pic>
        <p:nvPicPr>
          <p:cNvPr id="8" name="Picture 7" descr="SuperStock_4029R-24037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050" y="4692663"/>
            <a:ext cx="1744799" cy="2070100"/>
          </a:xfrm>
          <a:prstGeom prst="rect">
            <a:avLst/>
          </a:prstGeom>
        </p:spPr>
      </p:pic>
      <p:pic>
        <p:nvPicPr>
          <p:cNvPr id="9" name="Picture 8" descr="464870964_78f0968cb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0474" y="4462476"/>
            <a:ext cx="1725215" cy="23002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324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</vt:lpstr>
      <vt:lpstr>Art or Vandalism?..</vt:lpstr>
      <vt:lpstr>Slide 3</vt:lpstr>
      <vt:lpstr>The work of </vt:lpstr>
      <vt:lpstr>Banksy style Portrait</vt:lpstr>
      <vt:lpstr>Slide 6</vt:lpstr>
      <vt:lpstr>Graffiti Tag</vt:lpstr>
      <vt:lpstr>Creating your Graffiti tag</vt:lpstr>
      <vt:lpstr>Background </vt:lpstr>
      <vt:lpstr>Your BANKSY portrait</vt:lpstr>
    </vt:vector>
  </TitlesOfParts>
  <Company>Edge Hill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Lee O'Brien</dc:creator>
  <cp:lastModifiedBy>Lee O'Brien</cp:lastModifiedBy>
  <cp:revision>1</cp:revision>
  <dcterms:created xsi:type="dcterms:W3CDTF">2010-12-04T14:36:16Z</dcterms:created>
  <dcterms:modified xsi:type="dcterms:W3CDTF">2010-12-04T21:45:17Z</dcterms:modified>
</cp:coreProperties>
</file>